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INDSAYC\Desktop\Book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INDSAYC\Desktop\Talent%2021\pi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5"/>
  <c:chart>
    <c:view3D>
      <c:rAngAx val="1"/>
    </c:view3D>
    <c:plotArea>
      <c:layout/>
      <c:bar3DChart>
        <c:barDir val="bar"/>
        <c:grouping val="stacked"/>
        <c:ser>
          <c:idx val="0"/>
          <c:order val="0"/>
          <c:cat>
            <c:strRef>
              <c:f>Sheet1!$A$1:$A$5</c:f>
              <c:strCache>
                <c:ptCount val="5"/>
                <c:pt idx="0">
                  <c:v>Monday</c:v>
                </c:pt>
                <c:pt idx="1">
                  <c:v>tuseday</c:v>
                </c:pt>
                <c:pt idx="2">
                  <c:v>weseday</c:v>
                </c:pt>
                <c:pt idx="3">
                  <c:v>Thursday</c:v>
                </c:pt>
                <c:pt idx="4">
                  <c:v>Friday</c:v>
                </c:pt>
              </c:strCache>
            </c:strRef>
          </c:cat>
          <c:val>
            <c:numRef>
              <c:f>Sheet1!$B$1:$B$5</c:f>
              <c:numCache>
                <c:formatCode>General</c:formatCode>
                <c:ptCount val="5"/>
                <c:pt idx="0">
                  <c:v>3</c:v>
                </c:pt>
                <c:pt idx="1">
                  <c:v>5</c:v>
                </c:pt>
                <c:pt idx="2">
                  <c:v>7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</c:ser>
        <c:shape val="cylinder"/>
        <c:axId val="53404800"/>
        <c:axId val="53406336"/>
        <c:axId val="0"/>
      </c:bar3DChart>
      <c:catAx>
        <c:axId val="53404800"/>
        <c:scaling>
          <c:orientation val="minMax"/>
        </c:scaling>
        <c:axPos val="l"/>
        <c:tickLblPos val="nextTo"/>
        <c:crossAx val="53406336"/>
        <c:crosses val="autoZero"/>
        <c:auto val="1"/>
        <c:lblAlgn val="ctr"/>
        <c:lblOffset val="100"/>
      </c:catAx>
      <c:valAx>
        <c:axId val="53406336"/>
        <c:scaling>
          <c:orientation val="minMax"/>
        </c:scaling>
        <c:axPos val="b"/>
        <c:majorGridlines/>
        <c:numFmt formatCode="General" sourceLinked="1"/>
        <c:tickLblPos val="nextTo"/>
        <c:crossAx val="5340480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pieChart>
        <c:varyColors val="1"/>
        <c:ser>
          <c:idx val="0"/>
          <c:order val="0"/>
          <c:cat>
            <c:strRef>
              <c:f>Sheet1!$A$1:$A$5</c:f>
              <c:strCache>
                <c:ptCount val="5"/>
                <c:pt idx="0">
                  <c:v>Monday</c:v>
                </c:pt>
                <c:pt idx="1">
                  <c:v>tuseday</c:v>
                </c:pt>
                <c:pt idx="2">
                  <c:v>weseday</c:v>
                </c:pt>
                <c:pt idx="3">
                  <c:v>Thursday</c:v>
                </c:pt>
                <c:pt idx="4">
                  <c:v>Friday</c:v>
                </c:pt>
              </c:strCache>
            </c:strRef>
          </c:cat>
          <c:val>
            <c:numRef>
              <c:f>Sheet1!$B$1:$B$5</c:f>
              <c:numCache>
                <c:formatCode>General</c:formatCode>
                <c:ptCount val="5"/>
                <c:pt idx="0">
                  <c:v>3</c:v>
                </c:pt>
                <c:pt idx="1">
                  <c:v>5</c:v>
                </c:pt>
                <c:pt idx="2">
                  <c:v>7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2000"/>
          </a:pPr>
          <a:endParaRPr lang="en-US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89F8118-2D3B-472E-8F9D-458E6F8D426E}" type="datetimeFigureOut">
              <a:rPr lang="en-US" smtClean="0"/>
              <a:pPr/>
              <a:t>5/12/2011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1B9417-1E45-4BBA-92D6-9699357BE8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F8118-2D3B-472E-8F9D-458E6F8D426E}" type="datetimeFigureOut">
              <a:rPr lang="en-US" smtClean="0"/>
              <a:pPr/>
              <a:t>5/12/2011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B9417-1E45-4BBA-92D6-9699357BE8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F8118-2D3B-472E-8F9D-458E6F8D426E}" type="datetimeFigureOut">
              <a:rPr lang="en-US" smtClean="0"/>
              <a:pPr/>
              <a:t>5/12/2011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B9417-1E45-4BBA-92D6-9699357BE8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F8118-2D3B-472E-8F9D-458E6F8D426E}" type="datetimeFigureOut">
              <a:rPr lang="en-US" smtClean="0"/>
              <a:pPr/>
              <a:t>5/12/2011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B9417-1E45-4BBA-92D6-9699357BE8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F8118-2D3B-472E-8F9D-458E6F8D426E}" type="datetimeFigureOut">
              <a:rPr lang="en-US" smtClean="0"/>
              <a:pPr/>
              <a:t>5/12/2011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B9417-1E45-4BBA-92D6-9699357BE8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F8118-2D3B-472E-8F9D-458E6F8D426E}" type="datetimeFigureOut">
              <a:rPr lang="en-US" smtClean="0"/>
              <a:pPr/>
              <a:t>5/12/2011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B9417-1E45-4BBA-92D6-9699357BE8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F8118-2D3B-472E-8F9D-458E6F8D426E}" type="datetimeFigureOut">
              <a:rPr lang="en-US" smtClean="0"/>
              <a:pPr/>
              <a:t>5/12/2011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B9417-1E45-4BBA-92D6-9699357BE8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F8118-2D3B-472E-8F9D-458E6F8D426E}" type="datetimeFigureOut">
              <a:rPr lang="en-US" smtClean="0"/>
              <a:pPr/>
              <a:t>5/12/2011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B9417-1E45-4BBA-92D6-9699357BE8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F8118-2D3B-472E-8F9D-458E6F8D426E}" type="datetimeFigureOut">
              <a:rPr lang="en-US" smtClean="0"/>
              <a:pPr/>
              <a:t>5/12/2011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B9417-1E45-4BBA-92D6-9699357BE8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89F8118-2D3B-472E-8F9D-458E6F8D426E}" type="datetimeFigureOut">
              <a:rPr lang="en-US" smtClean="0"/>
              <a:pPr/>
              <a:t>5/12/2011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B9417-1E45-4BBA-92D6-9699357BE8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89F8118-2D3B-472E-8F9D-458E6F8D426E}" type="datetimeFigureOut">
              <a:rPr lang="en-US" smtClean="0"/>
              <a:pPr/>
              <a:t>5/12/2011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1B9417-1E45-4BBA-92D6-9699357BE8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89F8118-2D3B-472E-8F9D-458E6F8D426E}" type="datetimeFigureOut">
              <a:rPr lang="en-US" smtClean="0"/>
              <a:pPr/>
              <a:t>5/12/2011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21B9417-1E45-4BBA-92D6-9699357BE8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19200"/>
            <a:ext cx="8229600" cy="18288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r>
              <a:rPr lang="en-US" i="1" dirty="0" smtClean="0">
                <a:solidFill>
                  <a:schemeClr val="bg2">
                    <a:lumMod val="75000"/>
                  </a:schemeClr>
                </a:solidFill>
              </a:rPr>
              <a:t>LIGHT`S OUT</a:t>
            </a:r>
            <a:endParaRPr lang="en-US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BY:CHRISTINA Lindsay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My </a:t>
            </a:r>
            <a:r>
              <a:rPr lang="en-US" b="1" dirty="0" smtClean="0"/>
              <a:t>proposal is   </a:t>
            </a:r>
            <a:r>
              <a:rPr lang="en-US" b="1" dirty="0"/>
              <a:t>Lights out </a:t>
            </a:r>
            <a:r>
              <a:rPr lang="en-US" b="1" dirty="0" smtClean="0"/>
              <a:t>I </a:t>
            </a:r>
            <a:r>
              <a:rPr lang="en-US" b="1" dirty="0"/>
              <a:t>will </a:t>
            </a:r>
            <a:r>
              <a:rPr lang="en-US" b="1" dirty="0" smtClean="0"/>
              <a:t>be track </a:t>
            </a:r>
            <a:r>
              <a:rPr lang="en-US" b="1" dirty="0"/>
              <a:t>the </a:t>
            </a:r>
            <a:r>
              <a:rPr lang="en-US" b="1" dirty="0" smtClean="0"/>
              <a:t>time. I will be turn out the light.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proposal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61722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4500" dirty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en-US" sz="45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. </a:t>
            </a:r>
            <a:r>
              <a:rPr lang="en-US" sz="3300" b="1" u="sng" dirty="0">
                <a:solidFill>
                  <a:schemeClr val="bg2">
                    <a:lumMod val="25000"/>
                  </a:schemeClr>
                </a:solidFill>
              </a:rPr>
              <a:t>State the problem? Too much light on in the </a:t>
            </a:r>
            <a:r>
              <a:rPr lang="en-US" sz="3300" b="1" u="sng" dirty="0" smtClean="0">
                <a:solidFill>
                  <a:schemeClr val="bg2">
                    <a:lumMod val="25000"/>
                  </a:schemeClr>
                </a:solidFill>
              </a:rPr>
              <a:t>house</a:t>
            </a:r>
          </a:p>
          <a:p>
            <a:pPr>
              <a:buNone/>
            </a:pPr>
            <a:endParaRPr lang="en-US" sz="33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US" sz="3300" b="1" dirty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en-US" sz="33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en-US" sz="3300" b="1" u="sng" dirty="0">
                <a:solidFill>
                  <a:schemeClr val="bg2">
                    <a:lumMod val="25000"/>
                  </a:schemeClr>
                </a:solidFill>
              </a:rPr>
              <a:t>. Gather information</a:t>
            </a:r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:  we need to turn the lights off</a:t>
            </a:r>
            <a:r>
              <a:rPr lang="en-US" sz="33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  <a:p>
            <a:pPr>
              <a:buNone/>
            </a:pPr>
            <a:endParaRPr lang="en-US" sz="33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3. </a:t>
            </a:r>
            <a:r>
              <a:rPr lang="en-US" sz="3300" b="1" u="sng" dirty="0">
                <a:solidFill>
                  <a:schemeClr val="bg2">
                    <a:lumMod val="25000"/>
                  </a:schemeClr>
                </a:solidFill>
              </a:rPr>
              <a:t>Form a hypothesis</a:t>
            </a:r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en-US" sz="3300" u="sng" dirty="0">
                <a:solidFill>
                  <a:schemeClr val="bg2">
                    <a:lumMod val="25000"/>
                  </a:schemeClr>
                </a:solidFill>
              </a:rPr>
              <a:t>	I think that we can lower the light </a:t>
            </a:r>
            <a:r>
              <a:rPr lang="en-US" sz="3300" u="sng" dirty="0" smtClean="0">
                <a:solidFill>
                  <a:schemeClr val="bg2">
                    <a:lumMod val="25000"/>
                  </a:schemeClr>
                </a:solidFill>
              </a:rPr>
              <a:t>uses  </a:t>
            </a:r>
            <a:r>
              <a:rPr lang="en-US" sz="3300" dirty="0" smtClean="0">
                <a:solidFill>
                  <a:schemeClr val="bg2">
                    <a:lumMod val="25000"/>
                  </a:schemeClr>
                </a:solidFill>
              </a:rPr>
              <a:t>4</a:t>
            </a:r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. </a:t>
            </a:r>
            <a:r>
              <a:rPr lang="en-US" sz="3300" b="1" u="sng" dirty="0">
                <a:solidFill>
                  <a:schemeClr val="bg2">
                    <a:lumMod val="25000"/>
                  </a:schemeClr>
                </a:solidFill>
              </a:rPr>
              <a:t>Perform experiments</a:t>
            </a:r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r>
              <a:rPr lang="en-US" sz="3300" u="sng" dirty="0">
                <a:solidFill>
                  <a:schemeClr val="bg2">
                    <a:lumMod val="25000"/>
                  </a:schemeClr>
                </a:solidFill>
              </a:rPr>
              <a:t>Materials</a:t>
            </a:r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: light and entirety </a:t>
            </a:r>
          </a:p>
          <a:p>
            <a:pPr>
              <a:buNone/>
            </a:pPr>
            <a:r>
              <a:rPr lang="en-US" sz="3300" u="sng" dirty="0" smtClean="0">
                <a:solidFill>
                  <a:schemeClr val="bg2">
                    <a:lumMod val="25000"/>
                  </a:schemeClr>
                </a:solidFill>
              </a:rPr>
              <a:t>Setup</a:t>
            </a:r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: turn off the light when not </a:t>
            </a:r>
            <a:r>
              <a:rPr lang="en-US" sz="3300" dirty="0" smtClean="0">
                <a:solidFill>
                  <a:schemeClr val="bg2">
                    <a:lumMod val="25000"/>
                  </a:schemeClr>
                </a:solidFill>
              </a:rPr>
              <a:t>use</a:t>
            </a:r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 </a:t>
            </a:r>
            <a:endParaRPr lang="en-US" sz="33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endParaRPr lang="en-US" sz="33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3300" u="sng" dirty="0">
                <a:solidFill>
                  <a:schemeClr val="bg2">
                    <a:lumMod val="25000"/>
                  </a:schemeClr>
                </a:solidFill>
              </a:rPr>
              <a:t>Sketch</a:t>
            </a:r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:13 out of18 </a:t>
            </a:r>
          </a:p>
          <a:p>
            <a:pPr>
              <a:buNone/>
            </a:pPr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  <a:p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5. </a:t>
            </a:r>
            <a:r>
              <a:rPr lang="en-US" sz="3300" b="1" u="sng" dirty="0">
                <a:solidFill>
                  <a:schemeClr val="bg2">
                    <a:lumMod val="25000"/>
                  </a:schemeClr>
                </a:solidFill>
              </a:rPr>
              <a:t>Record and analyze data</a:t>
            </a:r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: (Record data on the back of this sheet)</a:t>
            </a:r>
          </a:p>
          <a:p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 6. </a:t>
            </a:r>
            <a:r>
              <a:rPr lang="en-US" sz="3300" b="1" u="sng" dirty="0">
                <a:solidFill>
                  <a:schemeClr val="bg2">
                    <a:lumMod val="25000"/>
                  </a:schemeClr>
                </a:solidFill>
              </a:rPr>
              <a:t>State a conclusion</a:t>
            </a:r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:</a:t>
            </a:r>
            <a:r>
              <a:rPr lang="en-US" sz="3300" u="sng" dirty="0">
                <a:solidFill>
                  <a:schemeClr val="bg2">
                    <a:lumMod val="25000"/>
                  </a:schemeClr>
                </a:solidFill>
              </a:rPr>
              <a:t> we need to  turn the light out</a:t>
            </a:r>
            <a:endParaRPr lang="en-US" sz="33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US" sz="3300" b="1" u="sng" dirty="0" smtClean="0">
                <a:solidFill>
                  <a:schemeClr val="bg2">
                    <a:lumMod val="25000"/>
                  </a:schemeClr>
                </a:solidFill>
              </a:rPr>
              <a:t>Repeat </a:t>
            </a:r>
            <a:r>
              <a:rPr lang="en-US" sz="3300" b="1" u="sng" dirty="0">
                <a:solidFill>
                  <a:schemeClr val="bg2">
                    <a:lumMod val="25000"/>
                  </a:schemeClr>
                </a:solidFill>
              </a:rPr>
              <a:t>your work</a:t>
            </a:r>
            <a:r>
              <a:rPr lang="en-US" sz="3300" dirty="0">
                <a:solidFill>
                  <a:schemeClr val="bg2">
                    <a:lumMod val="25000"/>
                  </a:schemeClr>
                </a:solidFill>
              </a:rPr>
              <a:t>: (compare your results with other groups)I turn more light out in my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 </a:t>
            </a:r>
            <a:r>
              <a:rPr lang="en-US" dirty="0" err="1" smtClean="0"/>
              <a:t>graff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Pie </a:t>
            </a:r>
            <a:r>
              <a:rPr lang="en-US" dirty="0" err="1" smtClean="0"/>
              <a:t>graff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2286000" y="2057400"/>
          <a:ext cx="58674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Who made the first light bulb? The man who made the first light bulbs is Davy, Swan.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/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>What kind light are better? The better light bulb is the swirl one.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/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>Where do you buy the light bulbs? you buy at all kind of store`s.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/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>when do you have to change the light bulbs? when you need to when it run out.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/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>Why are they better? they are better because they save ENERGY .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/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>how can they save energy? They save energy by not waving it.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w &amp; one 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u="sng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/>
              <a:t>1.google-swicth light bulbs</a:t>
            </a:r>
          </a:p>
          <a:p>
            <a:r>
              <a:rPr lang="en-US" dirty="0" smtClean="0"/>
              <a:t>2.google-light out</a:t>
            </a:r>
          </a:p>
          <a:p>
            <a:r>
              <a:rPr lang="en-US" dirty="0" smtClean="0"/>
              <a:t>3.google-who made the first </a:t>
            </a:r>
            <a:r>
              <a:rPr lang="en-US" smtClean="0"/>
              <a:t>light bulbs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 site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</TotalTime>
  <Words>69</Words>
  <Application>Microsoft Office PowerPoint</Application>
  <PresentationFormat>On-screen Show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LIGHT`S OUT</vt:lpstr>
      <vt:lpstr>My proposal</vt:lpstr>
      <vt:lpstr>experiment</vt:lpstr>
      <vt:lpstr>Bar graff </vt:lpstr>
      <vt:lpstr>Pie graff</vt:lpstr>
      <vt:lpstr>Five w &amp; one h</vt:lpstr>
      <vt:lpstr>Wed site</vt:lpstr>
      <vt:lpstr>Slide 8</vt:lpstr>
      <vt:lpstr>Slide 9</vt:lpstr>
      <vt:lpstr>Slide 10</vt:lpstr>
    </vt:vector>
  </TitlesOfParts>
  <Company>Hamilton Township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LIGHT`S OUT</dc:title>
  <dc:creator>*</dc:creator>
  <cp:lastModifiedBy>*</cp:lastModifiedBy>
  <cp:revision>14</cp:revision>
  <dcterms:created xsi:type="dcterms:W3CDTF">2011-05-06T14:32:00Z</dcterms:created>
  <dcterms:modified xsi:type="dcterms:W3CDTF">2011-05-12T13:15:32Z</dcterms:modified>
</cp:coreProperties>
</file>